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sldIdLst>
    <p:sldId id="266" r:id="rId5"/>
    <p:sldId id="257" r:id="rId6"/>
    <p:sldId id="267" r:id="rId7"/>
    <p:sldId id="272" r:id="rId8"/>
    <p:sldId id="271" r:id="rId9"/>
    <p:sldId id="273" r:id="rId10"/>
    <p:sldId id="268" r:id="rId11"/>
    <p:sldId id="274" r:id="rId12"/>
    <p:sldId id="275" r:id="rId13"/>
    <p:sldId id="276" r:id="rId14"/>
    <p:sldId id="277" r:id="rId15"/>
    <p:sldId id="278" r:id="rId16"/>
    <p:sldId id="279" r:id="rId17"/>
    <p:sldId id="284" r:id="rId18"/>
    <p:sldId id="280" r:id="rId19"/>
    <p:sldId id="281" r:id="rId20"/>
    <p:sldId id="282" r:id="rId21"/>
    <p:sldId id="283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D603E8-B8BC-4F98-92FB-5186EA279F60}">
          <p14:sldIdLst>
            <p14:sldId id="266"/>
            <p14:sldId id="257"/>
            <p14:sldId id="267"/>
            <p14:sldId id="272"/>
            <p14:sldId id="271"/>
            <p14:sldId id="273"/>
            <p14:sldId id="268"/>
            <p14:sldId id="274"/>
            <p14:sldId id="275"/>
            <p14:sldId id="276"/>
            <p14:sldId id="277"/>
            <p14:sldId id="278"/>
            <p14:sldId id="279"/>
            <p14:sldId id="284"/>
            <p14:sldId id="280"/>
            <p14:sldId id="281"/>
            <p14:sldId id="282"/>
            <p14:sldId id="283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06T11:24:53.838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&#10;&#10;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2218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244" y="4625701"/>
            <a:ext cx="5765736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  <a:latin typeface="Copperplate Gothic Bold" panose="020E0705020206020404" pitchFamily="34" charset="0"/>
              </a:rPr>
              <a:t>Cricket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91AF9-8572-41BF-A908-1C3B1660401B}"/>
              </a:ext>
            </a:extLst>
          </p:cNvPr>
          <p:cNvSpPr txBox="1"/>
          <p:nvPr/>
        </p:nvSpPr>
        <p:spPr>
          <a:xfrm>
            <a:off x="5641352" y="2879253"/>
            <a:ext cx="733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SQL Mini Project</a:t>
            </a:r>
            <a:endParaRPr lang="hi-IN" sz="4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DD53AA-8745-4357-90CB-08FA595BC7A0}"/>
              </a:ext>
            </a:extLst>
          </p:cNvPr>
          <p:cNvSpPr txBox="1"/>
          <p:nvPr/>
        </p:nvSpPr>
        <p:spPr>
          <a:xfrm>
            <a:off x="717630" y="0"/>
            <a:ext cx="6782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Interface of cricket statistic on </a:t>
            </a:r>
            <a:r>
              <a:rPr lang="en-US" sz="2800" b="1" dirty="0" err="1"/>
              <a:t>WebBrowser</a:t>
            </a:r>
            <a:r>
              <a:rPr lang="en-US" sz="2800" b="1" dirty="0"/>
              <a:t>: :-</a:t>
            </a:r>
            <a:endParaRPr lang="hi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9CFC7-CD36-4004-82B2-F24B32CF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572946"/>
            <a:ext cx="11474370" cy="62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325F-DCD6-48BD-A483-501D862E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780" y="98385"/>
            <a:ext cx="6879219" cy="675961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000" dirty="0"/>
              <a:t>&lt;?php</a:t>
            </a:r>
          </a:p>
          <a:p>
            <a:pPr marL="0" indent="0">
              <a:buNone/>
            </a:pPr>
            <a:r>
              <a:rPr lang="en-US" sz="4000" dirty="0"/>
              <a:t>$insert=false;</a:t>
            </a:r>
          </a:p>
          <a:p>
            <a:pPr marL="0" indent="0">
              <a:buNone/>
            </a:pPr>
            <a:r>
              <a:rPr lang="en-US" sz="4000" dirty="0"/>
              <a:t>// $</a:t>
            </a:r>
            <a:r>
              <a:rPr lang="en-US" sz="4000" dirty="0" err="1"/>
              <a:t>not_insert</a:t>
            </a:r>
            <a:r>
              <a:rPr lang="en-US" sz="4000" dirty="0"/>
              <a:t>=false;</a:t>
            </a:r>
          </a:p>
          <a:p>
            <a:pPr marL="0" indent="0">
              <a:buNone/>
            </a:pPr>
            <a:r>
              <a:rPr lang="en-US" sz="4000" dirty="0"/>
              <a:t>if(</a:t>
            </a:r>
            <a:r>
              <a:rPr lang="en-US" sz="4000" dirty="0" err="1"/>
              <a:t>isset</a:t>
            </a:r>
            <a:r>
              <a:rPr lang="en-US" sz="4000" dirty="0"/>
              <a:t>($_POST['name'])){</a:t>
            </a:r>
          </a:p>
          <a:p>
            <a:pPr marL="0" indent="0">
              <a:buNone/>
            </a:pPr>
            <a:r>
              <a:rPr lang="en-US" sz="4000" dirty="0"/>
              <a:t>   // set connection variables</a:t>
            </a:r>
          </a:p>
          <a:p>
            <a:pPr marL="0" indent="0">
              <a:buNone/>
            </a:pPr>
            <a:r>
              <a:rPr lang="en-US" sz="4000" dirty="0"/>
              <a:t>    $server = "localhost";</a:t>
            </a:r>
          </a:p>
          <a:p>
            <a:pPr marL="0" indent="0">
              <a:buNone/>
            </a:pPr>
            <a:r>
              <a:rPr lang="en-US" sz="4000" dirty="0"/>
              <a:t>    $username="root";</a:t>
            </a:r>
          </a:p>
          <a:p>
            <a:pPr marL="0" indent="0">
              <a:buNone/>
            </a:pPr>
            <a:r>
              <a:rPr lang="en-US" sz="4000" dirty="0"/>
              <a:t>    $password = "";</a:t>
            </a:r>
          </a:p>
          <a:p>
            <a:pPr marL="0" indent="0">
              <a:buNone/>
            </a:pPr>
            <a:r>
              <a:rPr lang="en-US" sz="4000" dirty="0"/>
              <a:t>// create a database connection</a:t>
            </a:r>
          </a:p>
          <a:p>
            <a:pPr marL="0" indent="0">
              <a:buNone/>
            </a:pPr>
            <a:r>
              <a:rPr lang="en-US" sz="4000" dirty="0"/>
              <a:t>    $con = </a:t>
            </a:r>
            <a:r>
              <a:rPr lang="en-US" sz="4000" dirty="0" err="1"/>
              <a:t>mysqli_connect</a:t>
            </a:r>
            <a:r>
              <a:rPr lang="en-US" sz="4000" dirty="0"/>
              <a:t>($</a:t>
            </a:r>
            <a:r>
              <a:rPr lang="en-US" sz="4000" dirty="0" err="1"/>
              <a:t>server,$username,$password</a:t>
            </a:r>
            <a:r>
              <a:rPr lang="en-US" sz="4000" dirty="0"/>
              <a:t>);</a:t>
            </a:r>
          </a:p>
          <a:p>
            <a:pPr marL="0" indent="0">
              <a:buNone/>
            </a:pPr>
            <a:r>
              <a:rPr lang="en-US" sz="4000" dirty="0"/>
              <a:t>// check for connection success</a:t>
            </a:r>
          </a:p>
          <a:p>
            <a:pPr marL="0" indent="0">
              <a:buNone/>
            </a:pPr>
            <a:r>
              <a:rPr lang="en-US" sz="4000" dirty="0"/>
              <a:t>    if(!$con)</a:t>
            </a:r>
          </a:p>
          <a:p>
            <a:pPr marL="0" indent="0">
              <a:buNone/>
            </a:pPr>
            <a:r>
              <a:rPr lang="en-US" sz="4000" dirty="0"/>
              <a:t>    {</a:t>
            </a:r>
          </a:p>
          <a:p>
            <a:pPr marL="0" indent="0">
              <a:buNone/>
            </a:pPr>
            <a:r>
              <a:rPr lang="en-US" sz="4000" dirty="0"/>
              <a:t>        die("connection to the database failed due to".</a:t>
            </a:r>
            <a:r>
              <a:rPr lang="en-US" sz="4000" dirty="0" err="1"/>
              <a:t>mysqli_connect_error</a:t>
            </a:r>
            <a:r>
              <a:rPr lang="en-US" sz="4000" dirty="0"/>
              <a:t>());</a:t>
            </a:r>
          </a:p>
          <a:p>
            <a:pPr marL="0" indent="0">
              <a:buNone/>
            </a:pPr>
            <a:r>
              <a:rPr lang="en-US" sz="4000" dirty="0"/>
              <a:t>    }</a:t>
            </a:r>
          </a:p>
          <a:p>
            <a:pPr marL="0" indent="0">
              <a:buNone/>
            </a:pPr>
            <a:br>
              <a:rPr lang="en-US" sz="4000" dirty="0"/>
            </a:br>
            <a:r>
              <a:rPr lang="en-US" sz="4000" dirty="0"/>
              <a:t>    // echo "Success connecting to the </a:t>
            </a:r>
            <a:r>
              <a:rPr lang="en-US" sz="4000" dirty="0" err="1"/>
              <a:t>db</a:t>
            </a:r>
            <a:r>
              <a:rPr lang="en-US" sz="4000" dirty="0"/>
              <a:t>";</a:t>
            </a:r>
          </a:p>
          <a:p>
            <a:pPr marL="0" indent="0">
              <a:buNone/>
            </a:pPr>
            <a:r>
              <a:rPr lang="en-US" sz="4000" dirty="0"/>
              <a:t>    // collect post variables</a:t>
            </a:r>
          </a:p>
          <a:p>
            <a:pPr marL="0" indent="0">
              <a:buNone/>
            </a:pPr>
            <a:r>
              <a:rPr lang="en-US" sz="4000" dirty="0"/>
              <a:t>    $name = $_POST['name'];</a:t>
            </a:r>
          </a:p>
          <a:p>
            <a:pPr marL="0" indent="0">
              <a:buNone/>
            </a:pPr>
            <a:r>
              <a:rPr lang="en-US" sz="4000" dirty="0"/>
              <a:t>    $</a:t>
            </a:r>
            <a:r>
              <a:rPr lang="en-US" sz="4000" dirty="0" err="1"/>
              <a:t>jersey_no</a:t>
            </a:r>
            <a:r>
              <a:rPr lang="en-US" sz="4000" dirty="0"/>
              <a:t>  = $_POST['</a:t>
            </a:r>
            <a:r>
              <a:rPr lang="en-US" sz="4000" dirty="0" err="1"/>
              <a:t>jersey_no</a:t>
            </a:r>
            <a:r>
              <a:rPr lang="en-US" sz="4000" dirty="0"/>
              <a:t>'];</a:t>
            </a:r>
          </a:p>
          <a:p>
            <a:pPr marL="0" indent="0">
              <a:buNone/>
            </a:pPr>
            <a:r>
              <a:rPr lang="en-US" sz="4000" dirty="0"/>
              <a:t>    $</a:t>
            </a:r>
            <a:r>
              <a:rPr lang="en-US" sz="4000" dirty="0" err="1"/>
              <a:t>catagory</a:t>
            </a:r>
            <a:r>
              <a:rPr lang="en-US" sz="4000" dirty="0"/>
              <a:t>  = $_POST['</a:t>
            </a:r>
            <a:r>
              <a:rPr lang="en-US" sz="4000" dirty="0" err="1"/>
              <a:t>catagory</a:t>
            </a:r>
            <a:r>
              <a:rPr lang="en-US" sz="4000" dirty="0"/>
              <a:t>'];</a:t>
            </a:r>
          </a:p>
          <a:p>
            <a:pPr marL="0" indent="0">
              <a:buNone/>
            </a:pPr>
            <a:r>
              <a:rPr lang="en-US" sz="4000" dirty="0"/>
              <a:t>    $runs  = $_POST['runs'];</a:t>
            </a:r>
          </a:p>
          <a:p>
            <a:pPr marL="0" indent="0">
              <a:buNone/>
            </a:pPr>
            <a:r>
              <a:rPr lang="en-US" sz="4000" dirty="0"/>
              <a:t>    $wickets  = $_POST['wickets'];</a:t>
            </a:r>
          </a:p>
          <a:p>
            <a:pPr marL="0" indent="0">
              <a:buNone/>
            </a:pPr>
            <a:r>
              <a:rPr lang="en-US" sz="4000" dirty="0"/>
              <a:t>    $matches  = $_POST['matches'];</a:t>
            </a:r>
          </a:p>
          <a:p>
            <a:pPr marL="0" indent="0">
              <a:buNone/>
            </a:pPr>
            <a:r>
              <a:rPr lang="en-US" sz="3200" dirty="0"/>
              <a:t>    </a:t>
            </a:r>
          </a:p>
          <a:p>
            <a:pPr marL="0" indent="0">
              <a:buNone/>
            </a:pPr>
            <a:endParaRPr lang="hi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0F14E-3A3C-4970-8D14-67C764FEFBEA}"/>
              </a:ext>
            </a:extLst>
          </p:cNvPr>
          <p:cNvSpPr txBox="1"/>
          <p:nvPr/>
        </p:nvSpPr>
        <p:spPr>
          <a:xfrm>
            <a:off x="1371600" y="98384"/>
            <a:ext cx="7118431" cy="428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i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403DC-EC28-4A52-80D4-FCC6108CC641}"/>
              </a:ext>
            </a:extLst>
          </p:cNvPr>
          <p:cNvSpPr txBox="1"/>
          <p:nvPr/>
        </p:nvSpPr>
        <p:spPr>
          <a:xfrm>
            <a:off x="1238492" y="20127"/>
            <a:ext cx="3391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Connectivity  MySQL with HTML using PHP:-</a:t>
            </a:r>
            <a:endParaRPr lang="hi-IN" sz="3200" b="1" dirty="0"/>
          </a:p>
        </p:txBody>
      </p:sp>
    </p:spTree>
    <p:extLst>
      <p:ext uri="{BB962C8B-B14F-4D97-AF65-F5344CB8AC3E}">
        <p14:creationId xmlns:p14="http://schemas.microsoft.com/office/powerpoint/2010/main" val="147964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458F-6EF9-4139-9B12-4D3C2E53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165"/>
            <a:ext cx="9601200" cy="68358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000" dirty="0"/>
              <a:t>// $dt = $_POST['dt'];</a:t>
            </a:r>
          </a:p>
          <a:p>
            <a:pPr marL="0" indent="0">
              <a:buNone/>
            </a:pPr>
            <a:br>
              <a:rPr lang="en-US" sz="4000" dirty="0"/>
            </a:br>
            <a:r>
              <a:rPr lang="en-US" sz="4000" dirty="0"/>
              <a:t>    $</a:t>
            </a:r>
            <a:r>
              <a:rPr lang="en-US" sz="4000" dirty="0" err="1"/>
              <a:t>sql</a:t>
            </a:r>
            <a:r>
              <a:rPr lang="en-US" sz="4000" dirty="0"/>
              <a:t> = "INSERT INTO `</a:t>
            </a:r>
            <a:r>
              <a:rPr lang="en-US" sz="4000" dirty="0" err="1"/>
              <a:t>cricket`.`record</a:t>
            </a:r>
            <a:r>
              <a:rPr lang="en-US" sz="4000" dirty="0"/>
              <a:t>` (`name`, `</a:t>
            </a:r>
            <a:r>
              <a:rPr lang="en-US" sz="4000" dirty="0" err="1"/>
              <a:t>jersey_no</a:t>
            </a:r>
            <a:r>
              <a:rPr lang="en-US" sz="4000" dirty="0"/>
              <a:t>`, `</a:t>
            </a:r>
            <a:r>
              <a:rPr lang="en-US" sz="4000" dirty="0" err="1"/>
              <a:t>catagory</a:t>
            </a:r>
            <a:r>
              <a:rPr lang="en-US" sz="4000" dirty="0"/>
              <a:t>`, `runs`, `wickets`, `matches`) VALUES ('$name', '$</a:t>
            </a:r>
            <a:r>
              <a:rPr lang="en-US" sz="4000" dirty="0" err="1"/>
              <a:t>jersey_no</a:t>
            </a:r>
            <a:r>
              <a:rPr lang="en-US" sz="4000" dirty="0"/>
              <a:t>', '$</a:t>
            </a:r>
            <a:r>
              <a:rPr lang="en-US" sz="4000" dirty="0" err="1"/>
              <a:t>catagory</a:t>
            </a:r>
            <a:r>
              <a:rPr lang="en-US" sz="4000" dirty="0"/>
              <a:t>', '$runs', '$wickets', '$matches');";</a:t>
            </a:r>
          </a:p>
          <a:p>
            <a:pPr marL="0" indent="0">
              <a:buNone/>
            </a:pPr>
            <a:r>
              <a:rPr lang="en-US" sz="4000" dirty="0"/>
              <a:t>    // echo $</a:t>
            </a:r>
            <a:r>
              <a:rPr lang="en-US" sz="4000" dirty="0" err="1"/>
              <a:t>sql</a:t>
            </a:r>
            <a:r>
              <a:rPr lang="en-US" sz="4000" dirty="0"/>
              <a:t>;</a:t>
            </a:r>
          </a:p>
          <a:p>
            <a:pPr marL="0" indent="0">
              <a:buNone/>
            </a:pPr>
            <a:r>
              <a:rPr lang="en-US" sz="4000" dirty="0"/>
              <a:t>//execute the query</a:t>
            </a:r>
          </a:p>
          <a:p>
            <a:pPr marL="0" indent="0">
              <a:buNone/>
            </a:pPr>
            <a:r>
              <a:rPr lang="en-US" sz="4000" dirty="0"/>
              <a:t>    if($con-&gt;query($</a:t>
            </a:r>
            <a:r>
              <a:rPr lang="en-US" sz="4000" dirty="0" err="1"/>
              <a:t>sql</a:t>
            </a:r>
            <a:r>
              <a:rPr lang="en-US" sz="4000" dirty="0"/>
              <a:t>)==true){</a:t>
            </a:r>
          </a:p>
          <a:p>
            <a:pPr marL="0" indent="0">
              <a:buNone/>
            </a:pPr>
            <a:r>
              <a:rPr lang="en-US" sz="4000" dirty="0"/>
              <a:t>        // flag for successful insertion</a:t>
            </a:r>
          </a:p>
          <a:p>
            <a:pPr marL="0" indent="0">
              <a:buNone/>
            </a:pPr>
            <a:r>
              <a:rPr lang="en-US" sz="4000" dirty="0"/>
              <a:t>        $insert=true;</a:t>
            </a:r>
          </a:p>
          <a:p>
            <a:pPr marL="0" indent="0">
              <a:buNone/>
            </a:pPr>
            <a:br>
              <a:rPr lang="en-US" sz="4000" dirty="0"/>
            </a:br>
            <a:r>
              <a:rPr lang="en-US" sz="4000" dirty="0"/>
              <a:t>        // echo "successful </a:t>
            </a:r>
            <a:r>
              <a:rPr lang="en-US" sz="4000" dirty="0" err="1"/>
              <a:t>submition</a:t>
            </a:r>
            <a:r>
              <a:rPr lang="en-US" sz="4000" dirty="0"/>
              <a:t>";</a:t>
            </a:r>
          </a:p>
          <a:p>
            <a:pPr marL="0" indent="0">
              <a:buNone/>
            </a:pPr>
            <a:r>
              <a:rPr lang="en-US" sz="4000" dirty="0"/>
              <a:t>    }</a:t>
            </a:r>
          </a:p>
          <a:p>
            <a:pPr marL="0" indent="0">
              <a:buNone/>
            </a:pPr>
            <a:r>
              <a:rPr lang="en-US" sz="4000" dirty="0"/>
              <a:t>        </a:t>
            </a:r>
          </a:p>
          <a:p>
            <a:pPr marL="0" indent="0">
              <a:buNone/>
            </a:pPr>
            <a:r>
              <a:rPr lang="en-US" sz="4000" dirty="0"/>
              <a:t>    </a:t>
            </a:r>
          </a:p>
          <a:p>
            <a:pPr marL="0" indent="0">
              <a:buNone/>
            </a:pPr>
            <a:r>
              <a:rPr lang="en-US" sz="4000" dirty="0"/>
              <a:t>    else{</a:t>
            </a:r>
          </a:p>
          <a:p>
            <a:pPr marL="0" indent="0">
              <a:buNone/>
            </a:pPr>
            <a:r>
              <a:rPr lang="en-US" sz="4000" dirty="0"/>
              <a:t>        // $</a:t>
            </a:r>
            <a:r>
              <a:rPr lang="en-US" sz="4000" dirty="0" err="1"/>
              <a:t>not_insert</a:t>
            </a:r>
            <a:r>
              <a:rPr lang="en-US" sz="4000" dirty="0"/>
              <a:t>=true;</a:t>
            </a:r>
          </a:p>
          <a:p>
            <a:pPr marL="0" indent="0">
              <a:buNone/>
            </a:pPr>
            <a:r>
              <a:rPr lang="en-US" sz="4000" dirty="0"/>
              <a:t>        echo "ERROR: $</a:t>
            </a:r>
            <a:r>
              <a:rPr lang="en-US" sz="4000" dirty="0" err="1"/>
              <a:t>sql</a:t>
            </a:r>
            <a:r>
              <a:rPr lang="en-US" sz="4000" dirty="0"/>
              <a:t> &lt;</a:t>
            </a:r>
            <a:r>
              <a:rPr lang="en-US" sz="4000" dirty="0" err="1"/>
              <a:t>br</a:t>
            </a:r>
            <a:r>
              <a:rPr lang="en-US" sz="4000" dirty="0"/>
              <a:t>&gt; $con-&gt;error";</a:t>
            </a:r>
          </a:p>
          <a:p>
            <a:pPr marL="0" indent="0">
              <a:buNone/>
            </a:pPr>
            <a:r>
              <a:rPr lang="en-US" sz="4000" dirty="0"/>
              <a:t>        </a:t>
            </a:r>
          </a:p>
          <a:p>
            <a:pPr marL="0" indent="0">
              <a:buNone/>
            </a:pPr>
            <a:r>
              <a:rPr lang="en-US" sz="4000" dirty="0"/>
              <a:t>    }</a:t>
            </a:r>
          </a:p>
          <a:p>
            <a:pPr marL="0" indent="0">
              <a:buNone/>
            </a:pPr>
            <a:r>
              <a:rPr lang="en-US" sz="4000" dirty="0"/>
              <a:t>    //close the database connection</a:t>
            </a:r>
          </a:p>
          <a:p>
            <a:pPr marL="0" indent="0">
              <a:buNone/>
            </a:pPr>
            <a:r>
              <a:rPr lang="en-US" sz="4000" dirty="0"/>
              <a:t>    $con-&gt;close();</a:t>
            </a:r>
          </a:p>
          <a:p>
            <a:pPr marL="0" indent="0">
              <a:buNone/>
            </a:pPr>
            <a:br>
              <a:rPr lang="en-US" sz="4000" dirty="0"/>
            </a:br>
            <a:r>
              <a:rPr lang="en-US" sz="4000" dirty="0"/>
              <a:t>}</a:t>
            </a:r>
          </a:p>
          <a:p>
            <a:pPr marL="0" indent="0">
              <a:buNone/>
            </a:pPr>
            <a:r>
              <a:rPr lang="en-US" sz="4000" dirty="0"/>
              <a:t>?&gt;</a:t>
            </a:r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46017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95A7-A2FB-4803-BAB1-607D0D4C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886" y="71022"/>
            <a:ext cx="6805914" cy="70755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&lt;html </a:t>
            </a:r>
            <a:r>
              <a:rPr lang="en-US" dirty="0" err="1"/>
              <a:t>lang</a:t>
            </a:r>
            <a:r>
              <a:rPr lang="en-US" dirty="0"/>
              <a:t>="</a:t>
            </a:r>
            <a:r>
              <a:rPr lang="en-US" dirty="0" err="1"/>
              <a:t>en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    &lt;meta charset="UTF-8"&gt;</a:t>
            </a:r>
          </a:p>
          <a:p>
            <a:pPr marL="0" indent="0">
              <a:buNone/>
            </a:pPr>
            <a:r>
              <a:rPr lang="en-US" dirty="0"/>
              <a:t>    &lt;meta http-</a:t>
            </a:r>
            <a:r>
              <a:rPr lang="en-US" dirty="0" err="1"/>
              <a:t>equiv</a:t>
            </a:r>
            <a:r>
              <a:rPr lang="en-US" dirty="0"/>
              <a:t>="X-UA-Compatible" content="IE=edge"&gt;</a:t>
            </a:r>
          </a:p>
          <a:p>
            <a:pPr marL="0" indent="0">
              <a:buNone/>
            </a:pPr>
            <a:r>
              <a:rPr lang="en-US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dirty="0"/>
              <a:t>    &lt;title&gt;</a:t>
            </a:r>
            <a:r>
              <a:rPr lang="en-US" dirty="0" err="1"/>
              <a:t>formPhp</a:t>
            </a:r>
            <a:r>
              <a:rPr lang="en-US" dirty="0"/>
              <a:t>&lt;/title&gt;</a:t>
            </a:r>
          </a:p>
          <a:p>
            <a:pPr marL="0" indent="0">
              <a:buNone/>
            </a:pPr>
            <a:r>
              <a:rPr lang="en-US" dirty="0"/>
              <a:t>    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="design.css"&gt;</a:t>
            </a:r>
          </a:p>
          <a:p>
            <a:pPr marL="0" indent="0">
              <a:buNone/>
            </a:pPr>
            <a:r>
              <a:rPr lang="en-US" dirty="0"/>
              <a:t>&lt;style&gt;</a:t>
            </a:r>
          </a:p>
          <a:p>
            <a:pPr marL="0" indent="0">
              <a:buNone/>
            </a:pPr>
            <a:r>
              <a:rPr lang="en-US" dirty="0"/>
              <a:t>    .doc{</a:t>
            </a:r>
          </a:p>
          <a:p>
            <a:pPr marL="0" indent="0">
              <a:buNone/>
            </a:pPr>
            <a:r>
              <a:rPr lang="en-US" dirty="0"/>
              <a:t>        background-color: </a:t>
            </a:r>
            <a:r>
              <a:rPr lang="en-US" dirty="0" err="1"/>
              <a:t>rgb</a:t>
            </a:r>
            <a:r>
              <a:rPr lang="en-US" dirty="0"/>
              <a:t>(112, 37, 169);</a:t>
            </a:r>
          </a:p>
          <a:p>
            <a:pPr marL="0" indent="0">
              <a:buNone/>
            </a:pPr>
            <a:r>
              <a:rPr lang="en-US" dirty="0"/>
              <a:t>    }</a:t>
            </a:r>
          </a:p>
          <a:p>
            <a:pPr marL="0" indent="0">
              <a:buNone/>
            </a:pPr>
            <a:r>
              <a:rPr lang="en-US" dirty="0"/>
              <a:t>&lt;/style&gt;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  &lt;</a:t>
            </a:r>
            <a:r>
              <a:rPr lang="en-US" dirty="0" err="1"/>
              <a:t>img</a:t>
            </a:r>
            <a:r>
              <a:rPr lang="en-US" dirty="0"/>
              <a:t> class="</a:t>
            </a:r>
            <a:r>
              <a:rPr lang="en-US" dirty="0" err="1"/>
              <a:t>bg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="std.jpg" alt="stadium"&gt;</a:t>
            </a:r>
          </a:p>
          <a:p>
            <a:pPr marL="0" indent="0">
              <a:buNone/>
            </a:pPr>
            <a:r>
              <a:rPr lang="en-US" dirty="0"/>
              <a:t>  &lt;div class="con"&gt;</a:t>
            </a:r>
          </a:p>
          <a:p>
            <a:pPr marL="0" indent="0">
              <a:buNone/>
            </a:pPr>
            <a:r>
              <a:rPr lang="en-US" dirty="0"/>
              <a:t>&lt;h1 class="h1"&gt;Cricket Player Records&lt;/h1&gt;</a:t>
            </a:r>
          </a:p>
          <a:p>
            <a:pPr marL="0" indent="0">
              <a:buNone/>
            </a:pPr>
            <a:r>
              <a:rPr lang="en-US" dirty="0"/>
              <a:t>&lt;p&gt; Enter the details of player&lt;/p&gt;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hi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22B2B-73FB-4419-9E2A-53A500888B6A}"/>
              </a:ext>
            </a:extLst>
          </p:cNvPr>
          <p:cNvSpPr txBox="1"/>
          <p:nvPr/>
        </p:nvSpPr>
        <p:spPr>
          <a:xfrm>
            <a:off x="1219200" y="152045"/>
            <a:ext cx="496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  <a:r>
              <a:rPr lang="en-US" sz="2400" b="1" dirty="0"/>
              <a:t>html File :-</a:t>
            </a:r>
            <a:endParaRPr lang="hi-IN" sz="2400" b="1" dirty="0"/>
          </a:p>
        </p:txBody>
      </p:sp>
    </p:spTree>
    <p:extLst>
      <p:ext uri="{BB962C8B-B14F-4D97-AF65-F5344CB8AC3E}">
        <p14:creationId xmlns:p14="http://schemas.microsoft.com/office/powerpoint/2010/main" val="343906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6DBA-9564-4931-85E0-F5469448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347" y="0"/>
            <a:ext cx="8256608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r>
              <a:rPr lang="en-US" sz="4300" dirty="0"/>
              <a:t>&lt;?php</a:t>
            </a:r>
          </a:p>
          <a:p>
            <a:pPr marL="0" indent="0">
              <a:buNone/>
            </a:pPr>
            <a:r>
              <a:rPr lang="en-US" sz="4300" dirty="0"/>
              <a:t>if($insert==true)</a:t>
            </a:r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    echo "&lt;p class='</a:t>
            </a:r>
            <a:r>
              <a:rPr lang="en-US" sz="4300" dirty="0" err="1"/>
              <a:t>submitMsg</a:t>
            </a:r>
            <a:r>
              <a:rPr lang="en-US" sz="4300" dirty="0"/>
              <a:t>'&gt;Details are recorded.&lt;p/&gt;";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br>
              <a:rPr lang="en-US" sz="4300" dirty="0"/>
            </a:br>
            <a:r>
              <a:rPr lang="en-US" sz="4300" dirty="0"/>
              <a:t>?&gt;</a:t>
            </a:r>
          </a:p>
          <a:p>
            <a:pPr marL="0" indent="0">
              <a:buNone/>
            </a:pPr>
            <a:r>
              <a:rPr lang="en-US" sz="4300" dirty="0"/>
              <a:t>&lt;form action="</a:t>
            </a:r>
            <a:r>
              <a:rPr lang="en-US" sz="4300" dirty="0" err="1"/>
              <a:t>cricket.php</a:t>
            </a:r>
            <a:r>
              <a:rPr lang="en-US" sz="4300" dirty="0"/>
              <a:t>" method="post"&gt;</a:t>
            </a:r>
          </a:p>
          <a:p>
            <a:pPr marL="0" indent="0">
              <a:buNone/>
            </a:pPr>
            <a:r>
              <a:rPr lang="en-US" sz="4300" dirty="0"/>
              <a:t>    &lt;input type="text" name="name" id="name" placeholder="Enter player name here"&gt;</a:t>
            </a:r>
          </a:p>
          <a:p>
            <a:pPr marL="0" indent="0">
              <a:buNone/>
            </a:pPr>
            <a:r>
              <a:rPr lang="en-US" sz="4300" dirty="0"/>
              <a:t>    &lt;input type="text" name="</a:t>
            </a:r>
            <a:r>
              <a:rPr lang="en-US" sz="4300" dirty="0" err="1"/>
              <a:t>jersey_no</a:t>
            </a:r>
            <a:r>
              <a:rPr lang="en-US" sz="4300" dirty="0"/>
              <a:t>" id="</a:t>
            </a:r>
            <a:r>
              <a:rPr lang="en-US" sz="4300" dirty="0" err="1"/>
              <a:t>jersey_no</a:t>
            </a:r>
            <a:r>
              <a:rPr lang="en-US" sz="4300" dirty="0"/>
              <a:t>" placeholder="Enter jersey number here"&gt;</a:t>
            </a:r>
          </a:p>
          <a:p>
            <a:pPr marL="0" indent="0">
              <a:buNone/>
            </a:pPr>
            <a:r>
              <a:rPr lang="en-US" sz="4300" dirty="0"/>
              <a:t>    &lt;input type="text" name="</a:t>
            </a:r>
            <a:r>
              <a:rPr lang="en-US" sz="4300" dirty="0" err="1"/>
              <a:t>catagory</a:t>
            </a:r>
            <a:r>
              <a:rPr lang="en-US" sz="4300" dirty="0"/>
              <a:t>" id="</a:t>
            </a:r>
            <a:r>
              <a:rPr lang="en-US" sz="4300" dirty="0" err="1"/>
              <a:t>catagory</a:t>
            </a:r>
            <a:r>
              <a:rPr lang="en-US" sz="4300" dirty="0"/>
              <a:t>" placeholder="Batsman/Bowler"&gt;</a:t>
            </a:r>
          </a:p>
          <a:p>
            <a:pPr marL="0" indent="0">
              <a:buNone/>
            </a:pPr>
            <a:r>
              <a:rPr lang="en-US" sz="4300" dirty="0"/>
              <a:t>    &lt;input type="text" name="runs" id="runs" placeholder="Total Runs"&gt;</a:t>
            </a:r>
          </a:p>
          <a:p>
            <a:pPr marL="0" indent="0">
              <a:buNone/>
            </a:pPr>
            <a:r>
              <a:rPr lang="en-US" sz="4300" dirty="0"/>
              <a:t>    &lt;input type="text" name="wickets" id="wickets" placeholder="Total wickets taken"&gt;</a:t>
            </a:r>
          </a:p>
          <a:p>
            <a:pPr marL="0" indent="0">
              <a:buNone/>
            </a:pPr>
            <a:r>
              <a:rPr lang="en-US" sz="4300" dirty="0"/>
              <a:t>    &lt;input type="text" name="matches" id="matches" placeholder="Total matches played"&gt;</a:t>
            </a:r>
          </a:p>
          <a:p>
            <a:pPr marL="0" indent="0">
              <a:buNone/>
            </a:pPr>
            <a:r>
              <a:rPr lang="en-US" sz="4300" dirty="0"/>
              <a:t>    &lt;button class="</a:t>
            </a:r>
            <a:r>
              <a:rPr lang="en-US" sz="4300" dirty="0" err="1"/>
              <a:t>btn</a:t>
            </a:r>
            <a:r>
              <a:rPr lang="en-US" sz="4300" dirty="0"/>
              <a:t>"&gt;Submit&lt;/button&gt;</a:t>
            </a:r>
          </a:p>
          <a:p>
            <a:pPr marL="0" indent="0">
              <a:buNone/>
            </a:pPr>
            <a:r>
              <a:rPr lang="en-US" sz="4300" dirty="0"/>
              <a:t>  &lt;/form&gt;</a:t>
            </a:r>
          </a:p>
          <a:p>
            <a:pPr marL="0" indent="0">
              <a:buNone/>
            </a:pPr>
            <a:br>
              <a:rPr lang="en-US" sz="4300" dirty="0"/>
            </a:br>
            <a:r>
              <a:rPr lang="en-US" sz="4300" dirty="0"/>
              <a:t>  &lt;/div&gt;</a:t>
            </a:r>
          </a:p>
          <a:p>
            <a:pPr marL="0" indent="0">
              <a:buNone/>
            </a:pPr>
            <a:r>
              <a:rPr lang="en-US" sz="4300" dirty="0"/>
              <a:t>  </a:t>
            </a:r>
          </a:p>
          <a:p>
            <a:pPr marL="0" indent="0">
              <a:buNone/>
            </a:pPr>
            <a:r>
              <a:rPr lang="en-US" sz="4300" dirty="0"/>
              <a:t>&lt;/body&gt;</a:t>
            </a:r>
          </a:p>
          <a:p>
            <a:pPr marL="0" indent="0">
              <a:buNone/>
            </a:pPr>
            <a:r>
              <a:rPr lang="en-US" sz="4300" dirty="0"/>
              <a:t>&lt;/html&gt;</a:t>
            </a:r>
          </a:p>
          <a:p>
            <a:pPr marL="0" indent="0">
              <a:buNone/>
            </a:pPr>
            <a:br>
              <a:rPr lang="en-US" sz="2900" dirty="0"/>
            </a:br>
            <a:endParaRPr lang="en-US" sz="2900" dirty="0"/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97792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9840-AD6D-4FB1-B3D8-C3468598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691" y="185195"/>
            <a:ext cx="8100817" cy="667280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*{</a:t>
            </a:r>
          </a:p>
          <a:p>
            <a:pPr marL="0" indent="0">
              <a:buNone/>
            </a:pPr>
            <a:r>
              <a:rPr lang="en-US" dirty="0"/>
              <a:t>    margin: 0px;</a:t>
            </a:r>
          </a:p>
          <a:p>
            <a:pPr marL="0" indent="0">
              <a:buNone/>
            </a:pPr>
            <a:r>
              <a:rPr lang="en-US" dirty="0"/>
              <a:t>    padding: 0px;</a:t>
            </a:r>
          </a:p>
          <a:p>
            <a:pPr marL="0" indent="0">
              <a:buNone/>
            </a:pPr>
            <a:r>
              <a:rPr lang="en-US" dirty="0"/>
              <a:t>    box-sizing: border-box;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.con{</a:t>
            </a:r>
          </a:p>
          <a:p>
            <a:pPr marL="0" indent="0">
              <a:buNone/>
            </a:pPr>
            <a:r>
              <a:rPr lang="en-US" dirty="0"/>
              <a:t>    max-width: 80%;</a:t>
            </a:r>
          </a:p>
          <a:p>
            <a:pPr marL="0" indent="0">
              <a:buNone/>
            </a:pPr>
            <a:r>
              <a:rPr lang="en-US" dirty="0"/>
              <a:t>   </a:t>
            </a:r>
          </a:p>
          <a:p>
            <a:pPr marL="0" indent="0">
              <a:buNone/>
            </a:pPr>
            <a:r>
              <a:rPr lang="en-US" dirty="0"/>
              <a:t>    padding: 100px;</a:t>
            </a:r>
          </a:p>
          <a:p>
            <a:pPr marL="0" indent="0">
              <a:buNone/>
            </a:pPr>
            <a:r>
              <a:rPr lang="en-US" dirty="0"/>
              <a:t>    margin: 25px;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margin:auto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text-align: center;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.h1{</a:t>
            </a:r>
          </a:p>
          <a:p>
            <a:pPr marL="0" indent="0">
              <a:buNone/>
            </a:pPr>
            <a:r>
              <a:rPr lang="en-US" dirty="0"/>
              <a:t>    text-align: center;</a:t>
            </a:r>
          </a:p>
          <a:p>
            <a:pPr marL="0" indent="0">
              <a:buNone/>
            </a:pPr>
            <a:r>
              <a:rPr lang="en-US" dirty="0"/>
              <a:t>    font-family: 'Gill Sans', 'Gill Sans MT', Calibri, 'Trebuchet MS', sans-serif;</a:t>
            </a:r>
          </a:p>
          <a:p>
            <a:pPr marL="0" indent="0">
              <a:buNone/>
            </a:pPr>
            <a:r>
              <a:rPr lang="en-US" dirty="0"/>
              <a:t>    color: white;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hi-IN" sz="24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7158C-365D-4965-934C-9C9870DE65FE}"/>
              </a:ext>
            </a:extLst>
          </p:cNvPr>
          <p:cNvSpPr txBox="1"/>
          <p:nvPr/>
        </p:nvSpPr>
        <p:spPr>
          <a:xfrm>
            <a:off x="932155" y="0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.</a:t>
            </a:r>
            <a:r>
              <a:rPr lang="en-US" sz="2400" b="1" dirty="0" err="1"/>
              <a:t>css</a:t>
            </a:r>
            <a:r>
              <a:rPr lang="en-US" sz="2400" b="1" dirty="0"/>
              <a:t> file:-</a:t>
            </a:r>
            <a:endParaRPr lang="hi-IN" sz="2400" b="1" dirty="0"/>
          </a:p>
        </p:txBody>
      </p:sp>
    </p:spTree>
    <p:extLst>
      <p:ext uri="{BB962C8B-B14F-4D97-AF65-F5344CB8AC3E}">
        <p14:creationId xmlns:p14="http://schemas.microsoft.com/office/powerpoint/2010/main" val="125854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4AE8-41BA-42EE-A652-6E43745F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837" y="0"/>
            <a:ext cx="7052915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color:whitesmoke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text-align: center;</a:t>
            </a:r>
          </a:p>
          <a:p>
            <a:pPr marL="0" indent="0">
              <a:buNone/>
            </a:pPr>
            <a:r>
              <a:rPr lang="en-US" dirty="0"/>
              <a:t>    font-size: 20px;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input,textarea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width: 30%;</a:t>
            </a:r>
          </a:p>
          <a:p>
            <a:pPr marL="0" indent="0">
              <a:buNone/>
            </a:pPr>
            <a:r>
              <a:rPr lang="en-US" dirty="0"/>
              <a:t>    margin: 10px auto;</a:t>
            </a:r>
          </a:p>
          <a:p>
            <a:pPr marL="0" indent="0">
              <a:buNone/>
            </a:pPr>
            <a:r>
              <a:rPr lang="en-US" dirty="0"/>
              <a:t>    padding: 5px;</a:t>
            </a:r>
          </a:p>
          <a:p>
            <a:pPr marL="0" indent="0">
              <a:buNone/>
            </a:pPr>
            <a:r>
              <a:rPr lang="en-US" dirty="0"/>
              <a:t>    font-size: 13px;</a:t>
            </a:r>
          </a:p>
          <a:p>
            <a:pPr marL="0" indent="0">
              <a:buNone/>
            </a:pPr>
            <a:r>
              <a:rPr lang="en-US" dirty="0"/>
              <a:t>    border: 2px solid white;</a:t>
            </a:r>
          </a:p>
          <a:p>
            <a:pPr marL="0" indent="0">
              <a:buNone/>
            </a:pPr>
            <a:r>
              <a:rPr lang="en-US" dirty="0"/>
              <a:t>    border-radius: 10px;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outline:none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</a:t>
            </a:r>
            <a:br>
              <a:rPr lang="en-US" dirty="0"/>
            </a:b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Form{</a:t>
            </a:r>
          </a:p>
          <a:p>
            <a:pPr marL="0" indent="0">
              <a:buNone/>
            </a:pPr>
            <a:r>
              <a:rPr lang="en-US" dirty="0"/>
              <a:t>    display: flex;</a:t>
            </a:r>
          </a:p>
          <a:p>
            <a:pPr marL="0" indent="0">
              <a:buNone/>
            </a:pPr>
            <a:r>
              <a:rPr lang="en-US" dirty="0"/>
              <a:t>    align-items: center;</a:t>
            </a:r>
          </a:p>
          <a:p>
            <a:pPr marL="0" indent="0">
              <a:buNone/>
            </a:pPr>
            <a:r>
              <a:rPr lang="en-US" dirty="0"/>
              <a:t>    justify-content: center;</a:t>
            </a:r>
          </a:p>
          <a:p>
            <a:pPr marL="0" indent="0">
              <a:buNone/>
            </a:pPr>
            <a:r>
              <a:rPr lang="en-US" dirty="0"/>
              <a:t>    flex-direction: column;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63154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4620-664A-45C0-8995-70476998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506" y="17362"/>
            <a:ext cx="7407798" cy="6840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btn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color:white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background-color: </a:t>
            </a:r>
            <a:r>
              <a:rPr lang="en-US" dirty="0" err="1"/>
              <a:t>rgb</a:t>
            </a:r>
            <a:r>
              <a:rPr lang="en-US" dirty="0"/>
              <a:t>(0, 0, 0);</a:t>
            </a:r>
          </a:p>
          <a:p>
            <a:pPr marL="0" indent="0">
              <a:buNone/>
            </a:pPr>
            <a:r>
              <a:rPr lang="en-US" dirty="0"/>
              <a:t>    padding: 10px </a:t>
            </a:r>
            <a:r>
              <a:rPr lang="en-US" dirty="0" err="1"/>
              <a:t>10px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font-size: 20px;</a:t>
            </a:r>
          </a:p>
          <a:p>
            <a:pPr marL="0" indent="0">
              <a:buNone/>
            </a:pPr>
            <a:r>
              <a:rPr lang="en-US" dirty="0"/>
              <a:t>    border:5px solid </a:t>
            </a:r>
            <a:r>
              <a:rPr lang="en-US" dirty="0" err="1"/>
              <a:t>rgb</a:t>
            </a:r>
            <a:r>
              <a:rPr lang="en-US" dirty="0"/>
              <a:t>(0, 0, 0);</a:t>
            </a:r>
          </a:p>
          <a:p>
            <a:pPr marL="0" indent="0">
              <a:buNone/>
            </a:pPr>
            <a:r>
              <a:rPr lang="en-US" dirty="0"/>
              <a:t>    border-radius: 8px;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bg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width: 100%;</a:t>
            </a:r>
          </a:p>
          <a:p>
            <a:pPr marL="0" indent="0">
              <a:buNone/>
            </a:pPr>
            <a:r>
              <a:rPr lang="en-US" dirty="0"/>
              <a:t>  height:130% 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z-index: -1;</a:t>
            </a:r>
          </a:p>
          <a:p>
            <a:pPr marL="0" indent="0">
              <a:buNone/>
            </a:pPr>
            <a:r>
              <a:rPr lang="en-US" dirty="0"/>
              <a:t>  opacity: 1;</a:t>
            </a:r>
          </a:p>
          <a:p>
            <a:pPr marL="0" indent="0">
              <a:buNone/>
            </a:pPr>
            <a:r>
              <a:rPr lang="en-US" dirty="0"/>
              <a:t> 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submitMsg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font-size: 25px;</a:t>
            </a:r>
          </a:p>
          <a:p>
            <a:pPr marL="0" indent="0">
              <a:buNone/>
            </a:pPr>
            <a:r>
              <a:rPr lang="en-US" dirty="0"/>
              <a:t>    color: </a:t>
            </a:r>
            <a:r>
              <a:rPr lang="en-US" dirty="0" err="1"/>
              <a:t>rgb</a:t>
            </a:r>
            <a:r>
              <a:rPr lang="en-US" dirty="0"/>
              <a:t>(255, 255, 255);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53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E5DFA1-7FAD-4A1A-B85A-467B3DF9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089" y="687528"/>
            <a:ext cx="10058400" cy="60547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F9483-1F84-49BD-B961-C8D46FDBCD9E}"/>
              </a:ext>
            </a:extLst>
          </p:cNvPr>
          <p:cNvSpPr txBox="1"/>
          <p:nvPr/>
        </p:nvSpPr>
        <p:spPr>
          <a:xfrm>
            <a:off x="879676" y="115747"/>
            <a:ext cx="9340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  <a:r>
              <a:rPr lang="en-US" sz="2400" b="1" dirty="0"/>
              <a:t>jpg file which is added as background of the </a:t>
            </a:r>
            <a:r>
              <a:rPr lang="en-US" sz="2400" b="1" dirty="0" err="1"/>
              <a:t>WebBrowser</a:t>
            </a:r>
            <a:r>
              <a:rPr lang="en-US" sz="2400" b="1" dirty="0"/>
              <a:t> using HTML:-</a:t>
            </a:r>
            <a:endParaRPr lang="hi-IN" sz="2400" b="1" dirty="0"/>
          </a:p>
        </p:txBody>
      </p:sp>
    </p:spTree>
    <p:extLst>
      <p:ext uri="{BB962C8B-B14F-4D97-AF65-F5344CB8AC3E}">
        <p14:creationId xmlns:p14="http://schemas.microsoft.com/office/powerpoint/2010/main" val="359005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97ECB-B756-4D7A-B508-114E792F6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228" y="523221"/>
            <a:ext cx="11204294" cy="63347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7C30D5-DE51-453C-A424-7346FE65CCE5}"/>
              </a:ext>
            </a:extLst>
          </p:cNvPr>
          <p:cNvSpPr txBox="1"/>
          <p:nvPr/>
        </p:nvSpPr>
        <p:spPr>
          <a:xfrm>
            <a:off x="706056" y="0"/>
            <a:ext cx="737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Inserting Cricketer information </a:t>
            </a:r>
            <a:r>
              <a:rPr lang="en-US" dirty="0"/>
              <a:t>: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6770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0" y="350520"/>
            <a:ext cx="7874000" cy="86868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CRICKET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14510-2D83-471F-8C61-6F3F0609B65E}"/>
              </a:ext>
            </a:extLst>
          </p:cNvPr>
          <p:cNvSpPr txBox="1"/>
          <p:nvPr/>
        </p:nvSpPr>
        <p:spPr>
          <a:xfrm>
            <a:off x="1960880" y="1544320"/>
            <a:ext cx="36677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Objective :- </a:t>
            </a:r>
          </a:p>
          <a:p>
            <a:r>
              <a:rPr lang="en-US" dirty="0"/>
              <a:t>                  </a:t>
            </a:r>
          </a:p>
          <a:p>
            <a:r>
              <a:rPr lang="en-US" dirty="0"/>
              <a:t>                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0C414-2F00-477E-997C-34640BEDFF54}"/>
              </a:ext>
            </a:extLst>
          </p:cNvPr>
          <p:cNvSpPr txBox="1"/>
          <p:nvPr/>
        </p:nvSpPr>
        <p:spPr>
          <a:xfrm>
            <a:off x="3794760" y="2364492"/>
            <a:ext cx="8163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Developing a Cricket Statistics Project using MYSQL , HTML , CSS, PHP for the Cricket Organization.</a:t>
            </a:r>
          </a:p>
          <a:p>
            <a:r>
              <a:rPr lang="en-US" sz="2800" dirty="0"/>
              <a:t>In which Cricket Organization need to Enter the information of Cricketer in the placeholder, after clicking on the </a:t>
            </a:r>
            <a:r>
              <a:rPr lang="en-US" sz="2800" u="sng" dirty="0"/>
              <a:t>Submit Button </a:t>
            </a:r>
            <a:r>
              <a:rPr lang="en-US" sz="2800" dirty="0"/>
              <a:t>Cricketer information will be store on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F7E3E-A54B-435A-9A2B-0C3D3F1B9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663" y="404961"/>
            <a:ext cx="11463337" cy="64481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0F94D-D0EE-4F61-A43A-9139365804EC}"/>
              </a:ext>
            </a:extLst>
          </p:cNvPr>
          <p:cNvSpPr txBox="1"/>
          <p:nvPr/>
        </p:nvSpPr>
        <p:spPr>
          <a:xfrm flipH="1">
            <a:off x="728739" y="0"/>
            <a:ext cx="1136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After Clicking on Submit Button information will be store on the Database.  </a:t>
            </a:r>
            <a:endParaRPr lang="hi-IN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1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0D701A-90C8-488D-B9BC-2274D939A0D7}"/>
              </a:ext>
            </a:extLst>
          </p:cNvPr>
          <p:cNvSpPr txBox="1"/>
          <p:nvPr/>
        </p:nvSpPr>
        <p:spPr>
          <a:xfrm>
            <a:off x="6001304" y="2743200"/>
            <a:ext cx="3870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</a:t>
            </a:r>
            <a:endParaRPr lang="hi-IN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2E2BF-C34D-4B00-AC65-5A1F226BCF86}"/>
              </a:ext>
            </a:extLst>
          </p:cNvPr>
          <p:cNvSpPr txBox="1"/>
          <p:nvPr/>
        </p:nvSpPr>
        <p:spPr>
          <a:xfrm>
            <a:off x="8522563" y="4312860"/>
            <a:ext cx="3941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YOU.</a:t>
            </a:r>
            <a:endParaRPr lang="hi-IN" sz="9600" dirty="0"/>
          </a:p>
        </p:txBody>
      </p:sp>
    </p:spTree>
    <p:extLst>
      <p:ext uri="{BB962C8B-B14F-4D97-AF65-F5344CB8AC3E}">
        <p14:creationId xmlns:p14="http://schemas.microsoft.com/office/powerpoint/2010/main" val="34765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9734F0-7740-44D2-921D-32DE5C37878C}"/>
              </a:ext>
            </a:extLst>
          </p:cNvPr>
          <p:cNvSpPr txBox="1"/>
          <p:nvPr/>
        </p:nvSpPr>
        <p:spPr>
          <a:xfrm>
            <a:off x="4317356" y="555585"/>
            <a:ext cx="630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Purpose of the Project : </a:t>
            </a:r>
            <a:endParaRPr lang="hi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6D92D-F41E-4DD4-A94B-739C446A904E}"/>
              </a:ext>
            </a:extLst>
          </p:cNvPr>
          <p:cNvSpPr txBox="1"/>
          <p:nvPr/>
        </p:nvSpPr>
        <p:spPr>
          <a:xfrm>
            <a:off x="2421038" y="1659285"/>
            <a:ext cx="79981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time we want to store all the information about the cricket players but every time storing the information in Record Book is difficult so I have developed a mini </a:t>
            </a:r>
            <a:r>
              <a:rPr lang="en-US" sz="3200" dirty="0" err="1"/>
              <a:t>Sql</a:t>
            </a:r>
            <a:r>
              <a:rPr lang="en-US" sz="3200" dirty="0"/>
              <a:t> project in which cricket organization/we can store the information about cricketer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00345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9027-72BA-40DC-9A09-A8AD8B99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220" y="760554"/>
            <a:ext cx="7112643" cy="7378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Copperplate Gothic Bold" panose="020E0705020206020404" pitchFamily="34" charset="0"/>
              </a:rPr>
              <a:t>Software requirement :-</a:t>
            </a:r>
            <a:endParaRPr lang="hi-IN" sz="4000" dirty="0">
              <a:latin typeface="Copperplate Gothic Bold" panose="020E07050202060204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819C3-CBAC-496F-8D50-98D779EA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20" y="2066081"/>
            <a:ext cx="9601200" cy="3581400"/>
          </a:xfrm>
        </p:spPr>
        <p:txBody>
          <a:bodyPr>
            <a:normAutofit/>
          </a:bodyPr>
          <a:lstStyle/>
          <a:p>
            <a:r>
              <a:rPr lang="en-US" sz="2800" u="sng" dirty="0"/>
              <a:t>Programming languages </a:t>
            </a:r>
            <a:r>
              <a:rPr lang="en-US" sz="2800" dirty="0"/>
              <a:t>:- HTML , CSS , PHP , MySQL .</a:t>
            </a:r>
          </a:p>
          <a:p>
            <a:endParaRPr lang="en-US" sz="2800" dirty="0"/>
          </a:p>
          <a:p>
            <a:r>
              <a:rPr lang="en-US" sz="2800" u="sng" dirty="0"/>
              <a:t>Compiler </a:t>
            </a:r>
            <a:r>
              <a:rPr lang="en-US" sz="2800" dirty="0"/>
              <a:t>:- </a:t>
            </a:r>
            <a:r>
              <a:rPr lang="en-US" sz="2800" dirty="0" err="1"/>
              <a:t>WebBrowser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u="sng" dirty="0"/>
              <a:t>Application / Editor </a:t>
            </a:r>
            <a:r>
              <a:rPr lang="en-US" sz="2800" dirty="0"/>
              <a:t>:- Visual Studio Code , Notepad</a:t>
            </a:r>
            <a:endParaRPr lang="hi-IN" sz="2800" dirty="0"/>
          </a:p>
        </p:txBody>
      </p:sp>
    </p:spTree>
    <p:extLst>
      <p:ext uri="{BB962C8B-B14F-4D97-AF65-F5344CB8AC3E}">
        <p14:creationId xmlns:p14="http://schemas.microsoft.com/office/powerpoint/2010/main" val="72627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9E7E-7D89-4133-A74E-5B713D01F364}"/>
              </a:ext>
            </a:extLst>
          </p:cNvPr>
          <p:cNvSpPr txBox="1"/>
          <p:nvPr/>
        </p:nvSpPr>
        <p:spPr>
          <a:xfrm>
            <a:off x="4213184" y="663514"/>
            <a:ext cx="673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Arial Rounded MT Bold" panose="020F0704030504030204" pitchFamily="34" charset="0"/>
              </a:rPr>
              <a:t>HTML tags used in the program </a:t>
            </a:r>
            <a:r>
              <a:rPr lang="en-US" sz="3200" dirty="0"/>
              <a:t>:- </a:t>
            </a:r>
            <a:endParaRPr lang="hi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EC2CD-F271-4AA9-BC3A-47BCC986FC6C}"/>
              </a:ext>
            </a:extLst>
          </p:cNvPr>
          <p:cNvSpPr txBox="1"/>
          <p:nvPr/>
        </p:nvSpPr>
        <p:spPr>
          <a:xfrm>
            <a:off x="1772855" y="1516283"/>
            <a:ext cx="86462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b="1" u="sng" dirty="0"/>
              <a:t>Heading (h1 to h6) </a:t>
            </a:r>
            <a:r>
              <a:rPr lang="en-US" sz="2800" b="1" dirty="0"/>
              <a:t>:</a:t>
            </a:r>
            <a:r>
              <a:rPr lang="en-US" b="1" dirty="0"/>
              <a:t>-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hi-I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          html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headings are defined wit</a:t>
            </a:r>
            <a:r>
              <a:rPr lang="en-US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h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he </a:t>
            </a:r>
            <a:r>
              <a:rPr lang="hi-IN" altLang="hi-IN" dirty="0">
                <a:solidFill>
                  <a:srgbClr val="DC143C"/>
                </a:solidFill>
                <a:latin typeface="Consolas" panose="020B0609020204030204" pitchFamily="49" charset="0"/>
              </a:rPr>
              <a:t>&lt;h1&gt;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 to </a:t>
            </a:r>
            <a:r>
              <a:rPr lang="hi-IN" altLang="hi-IN" dirty="0">
                <a:solidFill>
                  <a:srgbClr val="DC143C"/>
                </a:solidFill>
                <a:latin typeface="Consolas" panose="020B0609020204030204" pitchFamily="49" charset="0"/>
              </a:rPr>
              <a:t>&lt;h6&gt;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 tags.</a:t>
            </a:r>
            <a:endParaRPr lang="hi-IN" altLang="hi-IN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  									</a:t>
            </a:r>
            <a:r>
              <a:rPr lang="hi-IN" altLang="hi-IN" dirty="0">
                <a:solidFill>
                  <a:srgbClr val="DC143C"/>
                </a:solidFill>
                <a:latin typeface="Consolas" panose="020B0609020204030204" pitchFamily="49" charset="0"/>
              </a:rPr>
              <a:t>                                      			      &lt;h1&gt;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 defines the most importa</a:t>
            </a:r>
            <a:r>
              <a:rPr lang="en-US" altLang="hi-IN" dirty="0" err="1">
                <a:solidFill>
                  <a:srgbClr val="000000"/>
                </a:solidFill>
                <a:latin typeface="Verdana" panose="020B0604030504040204" pitchFamily="34" charset="0"/>
              </a:rPr>
              <a:t>nt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heading. 		 	                           			      </a:t>
            </a:r>
            <a:r>
              <a:rPr lang="hi-IN" altLang="hi-IN" dirty="0">
                <a:solidFill>
                  <a:srgbClr val="DC143C"/>
                </a:solidFill>
                <a:latin typeface="Consolas" panose="020B0609020204030204" pitchFamily="49" charset="0"/>
              </a:rPr>
              <a:t>&lt;h6&gt;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 defines the least important heading.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i-IN" altLang="hi-IN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hi-IN" sz="2800" u="sng" dirty="0">
                <a:solidFill>
                  <a:srgbClr val="000000"/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Paragraph(p) </a:t>
            </a:r>
            <a:r>
              <a:rPr lang="en-US" altLang="hi-IN" sz="2800" dirty="0">
                <a:solidFill>
                  <a:srgbClr val="000000"/>
                </a:solidFill>
                <a:latin typeface="Verdana" panose="020B0604030504040204" pitchFamily="34" charset="0"/>
              </a:rPr>
              <a:t>:-</a:t>
            </a:r>
            <a:r>
              <a:rPr lang="en-US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The HTML </a:t>
            </a:r>
            <a:r>
              <a:rPr lang="hi-IN" altLang="hi-IN" dirty="0">
                <a:solidFill>
                  <a:srgbClr val="DC143C"/>
                </a:solidFill>
                <a:latin typeface="Consolas" panose="020B0609020204030204" pitchFamily="49" charset="0"/>
              </a:rPr>
              <a:t>&lt;p&gt;</a:t>
            </a: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 element defines a paragraph.</a:t>
            </a:r>
            <a:endParaRPr lang="hi-IN" altLang="hi-IN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            A paragraph always starts on a new line, and    	   			              browsers automatically add some white space 				          (a margin) before and after a paragraph.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i-IN" altLang="hi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2580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8AFA-F619-48F3-AECA-B5929D3FE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084" y="237280"/>
            <a:ext cx="10955438" cy="6371863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hi-IN" sz="2800" u="sng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Img</a:t>
            </a:r>
            <a:r>
              <a:rPr lang="en-US" altLang="hi-IN" sz="28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hi-IN" dirty="0">
                <a:solidFill>
                  <a:srgbClr val="000000"/>
                </a:solidFill>
                <a:latin typeface="Verdana" panose="020B0604030504040204" pitchFamily="34" charset="0"/>
              </a:rPr>
              <a:t>:-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 </a:t>
            </a:r>
            <a:r>
              <a:rPr lang="en-US" dirty="0"/>
              <a:t>The &lt;</a:t>
            </a:r>
            <a:r>
              <a:rPr lang="en-US" b="1" dirty="0" err="1"/>
              <a:t>img</a:t>
            </a:r>
            <a:r>
              <a:rPr lang="en-US" dirty="0"/>
              <a:t>&gt; </a:t>
            </a:r>
            <a:r>
              <a:rPr lang="en-US" b="1" dirty="0"/>
              <a:t>tag</a:t>
            </a:r>
            <a:r>
              <a:rPr lang="en-US" dirty="0"/>
              <a:t> is used to embed an image in an HTML page. Images are not technically        	        inserted into a web page; images are linked to web pages.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hi-IN" altLang="hi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hi-IN" sz="2400" b="1" u="sng" dirty="0">
                <a:solidFill>
                  <a:schemeClr val="tx1"/>
                </a:solidFill>
                <a:latin typeface="Arial Rounded MT Bold" panose="020F0704030504030204" pitchFamily="34" charset="0"/>
              </a:rPr>
              <a:t>Button </a:t>
            </a:r>
            <a:r>
              <a:rPr lang="en-US" altLang="hi-IN" sz="2400" b="1" dirty="0">
                <a:solidFill>
                  <a:schemeClr val="tx1"/>
                </a:solidFill>
              </a:rPr>
              <a:t>:- </a:t>
            </a:r>
            <a:endParaRPr lang="hi-IN" altLang="hi-IN" sz="24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                   The &lt;</a:t>
            </a:r>
            <a:r>
              <a:rPr lang="en-US" b="1" dirty="0"/>
              <a:t>button</a:t>
            </a:r>
            <a:r>
              <a:rPr lang="en-US" dirty="0"/>
              <a:t>&gt; </a:t>
            </a:r>
            <a:r>
              <a:rPr lang="en-US" b="1" dirty="0"/>
              <a:t>tag</a:t>
            </a:r>
            <a:r>
              <a:rPr lang="en-US" dirty="0"/>
              <a:t> is used to create a clickable </a:t>
            </a:r>
            <a:r>
              <a:rPr lang="en-US" b="1" dirty="0"/>
              <a:t>button</a:t>
            </a:r>
            <a:r>
              <a:rPr lang="en-US" dirty="0"/>
              <a:t> within</a:t>
            </a:r>
            <a:r>
              <a:rPr lang="en-US" b="1" dirty="0"/>
              <a:t> </a:t>
            </a:r>
            <a:r>
              <a:rPr lang="en-US" dirty="0"/>
              <a:t>HTML form on your webpage</a:t>
            </a:r>
            <a:r>
              <a:rPr lang="en-US" sz="16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hi-IN" sz="16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hi-IN" sz="2800" dirty="0">
              <a:solidFill>
                <a:schemeClr val="tx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hi-IN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Why we use </a:t>
            </a:r>
            <a:r>
              <a:rPr lang="en-US" sz="2800" dirty="0"/>
              <a:t>&lt;form action=""&gt;&lt;/form</a:t>
            </a:r>
            <a:r>
              <a:rPr lang="en-US" sz="2800" dirty="0">
                <a:latin typeface="Arial Rounded MT Bold" panose="020F0704030504030204" pitchFamily="34" charset="0"/>
              </a:rPr>
              <a:t>&gt; in html ?</a:t>
            </a:r>
            <a:endParaRPr lang="en-US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u="sng" dirty="0"/>
              <a:t>Answer</a:t>
            </a:r>
            <a:r>
              <a:rPr lang="en-US" sz="2400" dirty="0"/>
              <a:t> :-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                </a:t>
            </a:r>
            <a:r>
              <a:rPr lang="hi-IN" altLang="hi-IN" sz="2400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hi-IN" altLang="hi-IN" sz="2400" dirty="0">
                <a:solidFill>
                  <a:srgbClr val="DC143C"/>
                </a:solidFill>
                <a:latin typeface="Consolas" panose="020B0609020204030204" pitchFamily="49" charset="0"/>
              </a:rPr>
              <a:t>action</a:t>
            </a:r>
            <a:r>
              <a:rPr lang="hi-IN" altLang="hi-IN" sz="2400" dirty="0">
                <a:solidFill>
                  <a:srgbClr val="000000"/>
                </a:solidFill>
                <a:latin typeface="Verdana" panose="020B0604030504040204" pitchFamily="34" charset="0"/>
              </a:rPr>
              <a:t> attribute specifies where to send the form-data     	   when a form is submitted.</a:t>
            </a:r>
            <a:endParaRPr lang="hi-IN" altLang="hi-IN" sz="2400" dirty="0">
              <a:solidFill>
                <a:schemeClr val="tx1"/>
              </a:solidFill>
            </a:endParaRPr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28999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9C3FE170-BF9D-49FF-8F58-430E11782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908" y="1306088"/>
            <a:ext cx="8813755" cy="4249760"/>
          </a:xfrm>
        </p:spPr>
        <p:txBody>
          <a:bodyPr/>
          <a:lstStyle/>
          <a:p>
            <a:pPr algn="l"/>
            <a:r>
              <a:rPr lang="en-US" sz="2400" b="1" dirty="0"/>
              <a:t>$</a:t>
            </a:r>
            <a:r>
              <a:rPr lang="en-US" dirty="0"/>
              <a:t> :-  </a:t>
            </a:r>
            <a:r>
              <a:rPr lang="en-US" sz="2000" dirty="0">
                <a:latin typeface="Bahnschrift Light" panose="020B0502040204020203" pitchFamily="34" charset="0"/>
              </a:rPr>
              <a:t>T</a:t>
            </a:r>
            <a:r>
              <a:rPr lang="en-US" sz="2000" b="1" dirty="0">
                <a:latin typeface="Bahnschrift Light" panose="020B0502040204020203" pitchFamily="34" charset="0"/>
              </a:rPr>
              <a:t>he $ (single dollar) is the normal variable with the name x   	that stores any value like string, integer, float, etc</a:t>
            </a:r>
            <a:r>
              <a:rPr lang="en-US" sz="2000" dirty="0">
                <a:latin typeface="Bahnschrift Light" panose="020B0502040204020203" pitchFamily="34" charset="0"/>
              </a:rPr>
              <a:t>.</a:t>
            </a:r>
            <a:r>
              <a:rPr lang="en-US" sz="2400" dirty="0">
                <a:latin typeface="Bahnschrift Light" panose="020B0502040204020203" pitchFamily="34" charset="0"/>
              </a:rPr>
              <a:t> </a:t>
            </a:r>
          </a:p>
          <a:p>
            <a:endParaRPr lang="en-US" sz="2400" dirty="0">
              <a:latin typeface="Bahnschrift Light" panose="020B0502040204020203" pitchFamily="34" charset="0"/>
            </a:endParaRPr>
          </a:p>
          <a:p>
            <a:pPr algn="l"/>
            <a:r>
              <a:rPr lang="en-US" sz="2400" b="1" dirty="0"/>
              <a:t>$_POST</a:t>
            </a:r>
            <a:r>
              <a:rPr lang="en-US" dirty="0"/>
              <a:t> :-    is a PHP super global variable which is used to collect      	        form data after submitting an HTML form with method="post". </a:t>
            </a:r>
          </a:p>
          <a:p>
            <a:pPr algn="l"/>
            <a:r>
              <a:rPr lang="en-US" dirty="0"/>
              <a:t>		$_POST is also widely used to pass variables.</a:t>
            </a:r>
          </a:p>
          <a:p>
            <a:pPr algn="l"/>
            <a:endParaRPr lang="en-US" sz="2400" dirty="0">
              <a:latin typeface="Bahnschrift Light" panose="020B0502040204020203" pitchFamily="34" charset="0"/>
            </a:endParaRPr>
          </a:p>
          <a:p>
            <a:pPr algn="l"/>
            <a:endParaRPr lang="hi-IN" sz="2400" dirty="0"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D19C7-3AFC-4818-878C-589402370B37}"/>
              </a:ext>
            </a:extLst>
          </p:cNvPr>
          <p:cNvSpPr txBox="1"/>
          <p:nvPr/>
        </p:nvSpPr>
        <p:spPr>
          <a:xfrm>
            <a:off x="4352081" y="659757"/>
            <a:ext cx="572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Arial Rounded MT Bold" panose="020F0704030504030204" pitchFamily="34" charset="0"/>
              </a:rPr>
              <a:t>PHP Variable </a:t>
            </a:r>
            <a:r>
              <a:rPr lang="en-US" sz="3600" dirty="0">
                <a:latin typeface="Arial Rounded MT Bold" panose="020F0704030504030204" pitchFamily="34" charset="0"/>
              </a:rPr>
              <a:t>:-</a:t>
            </a:r>
            <a:endParaRPr lang="hi-IN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9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386591F-2A76-417D-9819-8E387A935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5668" y="1757089"/>
            <a:ext cx="9369340" cy="3520967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/>
              <a:t>CSS stands for Cascading Style Sheets 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/>
              <a:t>CSS describes how HTML elements are to be displayed on screen, paper, or in other media 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/>
              <a:t>CSS saves a lot of work. It can control the layout of multiple web pages all at once 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/>
              <a:t>External stylesheets are stored in CSS files 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dirty="0"/>
          </a:p>
          <a:p>
            <a:pPr algn="l"/>
            <a:endParaRPr lang="hi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F08BA-AAB0-4EE9-9407-4B91B2BEB21B}"/>
              </a:ext>
            </a:extLst>
          </p:cNvPr>
          <p:cNvSpPr txBox="1"/>
          <p:nvPr/>
        </p:nvSpPr>
        <p:spPr>
          <a:xfrm>
            <a:off x="4386805" y="613458"/>
            <a:ext cx="630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Arial Rounded MT Bold" panose="020F0704030504030204" pitchFamily="34" charset="0"/>
              </a:rPr>
              <a:t>USE OF CSS :-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55168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B73996AB-3915-4B6A-9439-7D3BB61CE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00" y="1472344"/>
            <a:ext cx="9661001" cy="4477043"/>
          </a:xfrm>
        </p:spPr>
        <p:txBody>
          <a:bodyPr>
            <a:normAutofit/>
          </a:bodyPr>
          <a:lstStyle/>
          <a:p>
            <a:r>
              <a:rPr lang="en-US" b="1" dirty="0"/>
              <a:t>For this you need to follow the following steps:</a:t>
            </a:r>
          </a:p>
          <a:p>
            <a:endParaRPr lang="en-US" dirty="0"/>
          </a:p>
          <a:p>
            <a:pPr algn="l"/>
            <a:r>
              <a:rPr lang="en-US" dirty="0"/>
              <a:t>Step 1: Download and Install XAMPP Control Panel.</a:t>
            </a:r>
          </a:p>
          <a:p>
            <a:pPr algn="l"/>
            <a:r>
              <a:rPr lang="en-US" dirty="0"/>
              <a:t>Step 2: Click to XAMPP and start the MySQL ,Click on the Admin.</a:t>
            </a:r>
          </a:p>
          <a:p>
            <a:pPr algn="l"/>
            <a:r>
              <a:rPr lang="en-US" dirty="0"/>
              <a:t>Step 3: Create a database and a table in MySQL.</a:t>
            </a:r>
          </a:p>
          <a:p>
            <a:pPr algn="l"/>
            <a:r>
              <a:rPr lang="en-US" dirty="0"/>
              <a:t>Step 4: Create HTML form for connecting to database.</a:t>
            </a:r>
          </a:p>
          <a:p>
            <a:pPr algn="l"/>
            <a:r>
              <a:rPr lang="en-US" dirty="0"/>
              <a:t>Step 5: Create a PHP page to save data from HTML form to your MySQL database.</a:t>
            </a:r>
          </a:p>
          <a:p>
            <a:pPr algn="l"/>
            <a:r>
              <a:rPr lang="en-US" dirty="0"/>
              <a:t>Step 6: All done!</a:t>
            </a:r>
          </a:p>
          <a:p>
            <a:br>
              <a:rPr lang="en-US" dirty="0"/>
            </a:br>
            <a:endParaRPr lang="hi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0E984-94F5-4075-9D6E-5BE60AB9D130}"/>
              </a:ext>
            </a:extLst>
          </p:cNvPr>
          <p:cNvSpPr txBox="1"/>
          <p:nvPr/>
        </p:nvSpPr>
        <p:spPr>
          <a:xfrm>
            <a:off x="4201609" y="647003"/>
            <a:ext cx="6724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Steps for Connect </a:t>
            </a:r>
            <a:r>
              <a:rPr lang="en-US" sz="2800" b="1" u="sng" dirty="0" err="1"/>
              <a:t>MySql</a:t>
            </a:r>
            <a:r>
              <a:rPr lang="en-US" sz="2800" b="1" u="sng" dirty="0"/>
              <a:t> with HTML :-</a:t>
            </a:r>
            <a:endParaRPr lang="hi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352744078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16c05727-aa75-4e4a-9b5f-8a80a1165891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452</Words>
  <Application>Microsoft Office PowerPoint</Application>
  <PresentationFormat>Widescreen</PresentationFormat>
  <Paragraphs>210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 Rounded MT Bold</vt:lpstr>
      <vt:lpstr>Bahnschrift Light</vt:lpstr>
      <vt:lpstr>Bahnschrift SemiBold</vt:lpstr>
      <vt:lpstr>Calibri</vt:lpstr>
      <vt:lpstr>Consolas</vt:lpstr>
      <vt:lpstr>Copperplate Gothic Bold</vt:lpstr>
      <vt:lpstr>Franklin Gothic Book</vt:lpstr>
      <vt:lpstr>Mangal</vt:lpstr>
      <vt:lpstr>Verdana</vt:lpstr>
      <vt:lpstr>Wingdings</vt:lpstr>
      <vt:lpstr>Crop</vt:lpstr>
      <vt:lpstr>Cricket statistics</vt:lpstr>
      <vt:lpstr>CRICKET STATISTICS</vt:lpstr>
      <vt:lpstr>PowerPoint Presentation</vt:lpstr>
      <vt:lpstr>Software requirement 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2022-11-06T05:47:29Z</dcterms:created>
  <dcterms:modified xsi:type="dcterms:W3CDTF">2022-11-08T07:53:46Z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